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4915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4902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9630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110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241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717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141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155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394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2859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363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293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>
            <a:extLst>
              <a:ext uri="{FF2B5EF4-FFF2-40B4-BE49-F238E27FC236}">
                <a16:creationId xmlns:a16="http://schemas.microsoft.com/office/drawing/2014/main" id="{CFBD8D6B-6B72-40C6-B749-BE90C2D04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644" y="2349570"/>
            <a:ext cx="4138670" cy="20305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6009C9-191E-4380-AA8A-90F13937B1C7}"/>
              </a:ext>
            </a:extLst>
          </p:cNvPr>
          <p:cNvSpPr txBox="1"/>
          <p:nvPr/>
        </p:nvSpPr>
        <p:spPr>
          <a:xfrm>
            <a:off x="3377682" y="22660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60F6DB-CEE1-4470-ABB0-331CD41A16F5}"/>
              </a:ext>
            </a:extLst>
          </p:cNvPr>
          <p:cNvSpPr txBox="1"/>
          <p:nvPr/>
        </p:nvSpPr>
        <p:spPr>
          <a:xfrm>
            <a:off x="3628558" y="22660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9066FC-41E7-4ADF-AF05-E3F350D26FFC}"/>
              </a:ext>
            </a:extLst>
          </p:cNvPr>
          <p:cNvSpPr txBox="1"/>
          <p:nvPr/>
        </p:nvSpPr>
        <p:spPr>
          <a:xfrm>
            <a:off x="3891154" y="22660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887EA1-6415-4AF7-A175-9363888ECB7C}"/>
              </a:ext>
            </a:extLst>
          </p:cNvPr>
          <p:cNvSpPr txBox="1"/>
          <p:nvPr/>
        </p:nvSpPr>
        <p:spPr>
          <a:xfrm>
            <a:off x="4139682" y="22660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F0718F-6E26-4D6C-8580-936602BCBF47}"/>
              </a:ext>
            </a:extLst>
          </p:cNvPr>
          <p:cNvSpPr txBox="1"/>
          <p:nvPr/>
        </p:nvSpPr>
        <p:spPr>
          <a:xfrm>
            <a:off x="4340577" y="22660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BD6B65-C067-4A7B-9017-854C56CC95D6}"/>
              </a:ext>
            </a:extLst>
          </p:cNvPr>
          <p:cNvSpPr txBox="1"/>
          <p:nvPr/>
        </p:nvSpPr>
        <p:spPr>
          <a:xfrm>
            <a:off x="3321410" y="35333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AC96F8-4CD9-436B-BE8B-5AE692969F59}"/>
              </a:ext>
            </a:extLst>
          </p:cNvPr>
          <p:cNvSpPr txBox="1"/>
          <p:nvPr/>
        </p:nvSpPr>
        <p:spPr>
          <a:xfrm>
            <a:off x="3670762" y="35333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695CE2-CEA7-4173-851E-BCD0424768B3}"/>
              </a:ext>
            </a:extLst>
          </p:cNvPr>
          <p:cNvSpPr txBox="1"/>
          <p:nvPr/>
        </p:nvSpPr>
        <p:spPr>
          <a:xfrm>
            <a:off x="3905222" y="35333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21BBCB-0ECF-49A8-9A1E-718CBF7356FC}"/>
              </a:ext>
            </a:extLst>
          </p:cNvPr>
          <p:cNvSpPr txBox="1"/>
          <p:nvPr/>
        </p:nvSpPr>
        <p:spPr>
          <a:xfrm>
            <a:off x="4110665" y="3533326"/>
            <a:ext cx="282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498BA8-E181-448A-AED4-4EF9DD5ABFDD}"/>
              </a:ext>
            </a:extLst>
          </p:cNvPr>
          <p:cNvSpPr txBox="1"/>
          <p:nvPr/>
        </p:nvSpPr>
        <p:spPr>
          <a:xfrm>
            <a:off x="4310739" y="3533326"/>
            <a:ext cx="311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89C50D-B0EF-4838-B071-3729FDD50208}"/>
              </a:ext>
            </a:extLst>
          </p:cNvPr>
          <p:cNvSpPr txBox="1"/>
          <p:nvPr/>
        </p:nvSpPr>
        <p:spPr>
          <a:xfrm>
            <a:off x="5262763" y="22660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3FCCFF-FFD4-4228-9BB2-DC17C10449F9}"/>
              </a:ext>
            </a:extLst>
          </p:cNvPr>
          <p:cNvSpPr txBox="1"/>
          <p:nvPr/>
        </p:nvSpPr>
        <p:spPr>
          <a:xfrm>
            <a:off x="5472778" y="2266062"/>
            <a:ext cx="327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94F39-9BC0-4D89-B80D-93DF191C0C36}"/>
              </a:ext>
            </a:extLst>
          </p:cNvPr>
          <p:cNvSpPr txBox="1"/>
          <p:nvPr/>
        </p:nvSpPr>
        <p:spPr>
          <a:xfrm>
            <a:off x="5659960" y="22660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7DB799-BF98-4256-83EC-D1D1D485364E}"/>
              </a:ext>
            </a:extLst>
          </p:cNvPr>
          <p:cNvSpPr txBox="1"/>
          <p:nvPr/>
        </p:nvSpPr>
        <p:spPr>
          <a:xfrm>
            <a:off x="5889683" y="22660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9321B8-F03C-42B6-84FF-3B874D36E618}"/>
              </a:ext>
            </a:extLst>
          </p:cNvPr>
          <p:cNvSpPr txBox="1"/>
          <p:nvPr/>
        </p:nvSpPr>
        <p:spPr>
          <a:xfrm>
            <a:off x="6132637" y="22660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F79943-B3E9-4EE2-B9EE-A374FEF79361}"/>
              </a:ext>
            </a:extLst>
          </p:cNvPr>
          <p:cNvSpPr txBox="1"/>
          <p:nvPr/>
        </p:nvSpPr>
        <p:spPr>
          <a:xfrm>
            <a:off x="5239505" y="35333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AF5724-5A83-445A-9D40-74BBC8D4AF2E}"/>
              </a:ext>
            </a:extLst>
          </p:cNvPr>
          <p:cNvSpPr txBox="1"/>
          <p:nvPr/>
        </p:nvSpPr>
        <p:spPr>
          <a:xfrm>
            <a:off x="5462532" y="35333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D3DEC5-CE1B-44E6-8B57-9E269A9E678A}"/>
              </a:ext>
            </a:extLst>
          </p:cNvPr>
          <p:cNvSpPr txBox="1"/>
          <p:nvPr/>
        </p:nvSpPr>
        <p:spPr>
          <a:xfrm>
            <a:off x="5696992" y="35333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157056-EC1D-49A0-BDCF-F32404AAC04F}"/>
              </a:ext>
            </a:extLst>
          </p:cNvPr>
          <p:cNvSpPr txBox="1"/>
          <p:nvPr/>
        </p:nvSpPr>
        <p:spPr>
          <a:xfrm>
            <a:off x="5880493" y="35333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77A7E2-E7AC-4801-BDC4-8E6164448C9A}"/>
              </a:ext>
            </a:extLst>
          </p:cNvPr>
          <p:cNvSpPr txBox="1"/>
          <p:nvPr/>
        </p:nvSpPr>
        <p:spPr>
          <a:xfrm>
            <a:off x="6137229" y="35333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5" name="Rectangle 49">
            <a:extLst>
              <a:ext uri="{FF2B5EF4-FFF2-40B4-BE49-F238E27FC236}">
                <a16:creationId xmlns:a16="http://schemas.microsoft.com/office/drawing/2014/main" id="{FC45EFCD-7BC0-41E1-AEB4-802CBBFCA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142" y="1693263"/>
            <a:ext cx="1752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itochondrial extract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316EC8-A604-4DA4-9883-A14CD5D18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617" y="1644207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3">
            <a:extLst>
              <a:ext uri="{FF2B5EF4-FFF2-40B4-BE49-F238E27FC236}">
                <a16:creationId xmlns:a16="http://schemas.microsoft.com/office/drawing/2014/main" id="{198C02DD-7BC2-4641-A5B2-0A3CA4B3D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441" y="164420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3">
            <a:extLst>
              <a:ext uri="{FF2B5EF4-FFF2-40B4-BE49-F238E27FC236}">
                <a16:creationId xmlns:a16="http://schemas.microsoft.com/office/drawing/2014/main" id="{5ED226EE-412F-493E-8945-B0D1856C4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0845" y="164420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33">
            <a:extLst>
              <a:ext uri="{FF2B5EF4-FFF2-40B4-BE49-F238E27FC236}">
                <a16:creationId xmlns:a16="http://schemas.microsoft.com/office/drawing/2014/main" id="{77385072-4DBC-48F3-8FDC-57D657E67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969" y="164420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33">
            <a:extLst>
              <a:ext uri="{FF2B5EF4-FFF2-40B4-BE49-F238E27FC236}">
                <a16:creationId xmlns:a16="http://schemas.microsoft.com/office/drawing/2014/main" id="{AB83636A-8D3B-4BA5-A79B-06197AD81F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6841" y="164420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34C8B191-F25B-465A-A6EF-A3A6B61FE8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698" y="1644207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3">
            <a:extLst>
              <a:ext uri="{FF2B5EF4-FFF2-40B4-BE49-F238E27FC236}">
                <a16:creationId xmlns:a16="http://schemas.microsoft.com/office/drawing/2014/main" id="{6E43F406-C2AA-461D-B6BF-801A153EE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2247" y="164420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3">
            <a:extLst>
              <a:ext uri="{FF2B5EF4-FFF2-40B4-BE49-F238E27FC236}">
                <a16:creationId xmlns:a16="http://schemas.microsoft.com/office/drawing/2014/main" id="{B0785779-3BC3-4DC0-8596-BCB5BA786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0543" y="164420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CEE1968-8D5F-46A3-B082-DF84487AA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1970" y="164420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3">
            <a:extLst>
              <a:ext uri="{FF2B5EF4-FFF2-40B4-BE49-F238E27FC236}">
                <a16:creationId xmlns:a16="http://schemas.microsoft.com/office/drawing/2014/main" id="{BCC33C50-B3B4-40B7-80D6-3048B8513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4924" y="1644207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49">
            <a:extLst>
              <a:ext uri="{FF2B5EF4-FFF2-40B4-BE49-F238E27FC236}">
                <a16:creationId xmlns:a16="http://schemas.microsoft.com/office/drawing/2014/main" id="{F22F8D58-1A65-41FE-9468-FC164E60E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1674" y="2109584"/>
            <a:ext cx="147358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Wild type plasmid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3">
            <a:extLst>
              <a:ext uri="{FF2B5EF4-FFF2-40B4-BE49-F238E27FC236}">
                <a16:creationId xmlns:a16="http://schemas.microsoft.com/office/drawing/2014/main" id="{A05FF9E9-8D38-49BD-B1C0-B9DA78D53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0845" y="2094196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3">
            <a:extLst>
              <a:ext uri="{FF2B5EF4-FFF2-40B4-BE49-F238E27FC236}">
                <a16:creationId xmlns:a16="http://schemas.microsoft.com/office/drawing/2014/main" id="{2358DD13-BC50-4D79-85E8-29CFD4B3E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9969" y="2094196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3">
            <a:extLst>
              <a:ext uri="{FF2B5EF4-FFF2-40B4-BE49-F238E27FC236}">
                <a16:creationId xmlns:a16="http://schemas.microsoft.com/office/drawing/2014/main" id="{6B4281A5-127E-4BE3-BB84-9A4FAA7D7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441" y="2094196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3">
            <a:extLst>
              <a:ext uri="{FF2B5EF4-FFF2-40B4-BE49-F238E27FC236}">
                <a16:creationId xmlns:a16="http://schemas.microsoft.com/office/drawing/2014/main" id="{354F4166-A1AD-4B67-9EB0-2C2F59C85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969" y="2094196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3">
            <a:extLst>
              <a:ext uri="{FF2B5EF4-FFF2-40B4-BE49-F238E27FC236}">
                <a16:creationId xmlns:a16="http://schemas.microsoft.com/office/drawing/2014/main" id="{3601B360-8F7D-46A7-B727-189299449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6841" y="2094196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25">
            <a:extLst>
              <a:ext uri="{FF2B5EF4-FFF2-40B4-BE49-F238E27FC236}">
                <a16:creationId xmlns:a16="http://schemas.microsoft.com/office/drawing/2014/main" id="{D174F09A-BBE1-459A-BECF-407A0C732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698" y="209419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25">
            <a:extLst>
              <a:ext uri="{FF2B5EF4-FFF2-40B4-BE49-F238E27FC236}">
                <a16:creationId xmlns:a16="http://schemas.microsoft.com/office/drawing/2014/main" id="{2FEB491D-060C-4370-9DE1-EEE3D036F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191" y="209419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25">
            <a:extLst>
              <a:ext uri="{FF2B5EF4-FFF2-40B4-BE49-F238E27FC236}">
                <a16:creationId xmlns:a16="http://schemas.microsoft.com/office/drawing/2014/main" id="{C58D86BF-89CA-4C3E-A6B2-F91C586DB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7895" y="209419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25">
            <a:extLst>
              <a:ext uri="{FF2B5EF4-FFF2-40B4-BE49-F238E27FC236}">
                <a16:creationId xmlns:a16="http://schemas.microsoft.com/office/drawing/2014/main" id="{B920C74D-8ADB-45DC-B20C-519C7623B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7618" y="209419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25">
            <a:extLst>
              <a:ext uri="{FF2B5EF4-FFF2-40B4-BE49-F238E27FC236}">
                <a16:creationId xmlns:a16="http://schemas.microsoft.com/office/drawing/2014/main" id="{D860C39E-E7F2-4F8D-BB2D-0ECC056C7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0572" y="209419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9">
            <a:extLst>
              <a:ext uri="{FF2B5EF4-FFF2-40B4-BE49-F238E27FC236}">
                <a16:creationId xmlns:a16="http://schemas.microsoft.com/office/drawing/2014/main" id="{08055C03-91C6-445C-8B53-312A1D129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8626" y="1889166"/>
            <a:ext cx="13317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Mutant plasmid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25">
            <a:extLst>
              <a:ext uri="{FF2B5EF4-FFF2-40B4-BE49-F238E27FC236}">
                <a16:creationId xmlns:a16="http://schemas.microsoft.com/office/drawing/2014/main" id="{7859F4A7-A7A0-46EC-8AF2-7EEBB9607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617" y="1873778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25">
            <a:extLst>
              <a:ext uri="{FF2B5EF4-FFF2-40B4-BE49-F238E27FC236}">
                <a16:creationId xmlns:a16="http://schemas.microsoft.com/office/drawing/2014/main" id="{F51E74A2-9228-4B66-99CE-CEBB8DF96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493" y="1873778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25">
            <a:extLst>
              <a:ext uri="{FF2B5EF4-FFF2-40B4-BE49-F238E27FC236}">
                <a16:creationId xmlns:a16="http://schemas.microsoft.com/office/drawing/2014/main" id="{514F5B33-1480-4257-844F-00CF08420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089" y="1873778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25">
            <a:extLst>
              <a:ext uri="{FF2B5EF4-FFF2-40B4-BE49-F238E27FC236}">
                <a16:creationId xmlns:a16="http://schemas.microsoft.com/office/drawing/2014/main" id="{61DC21BA-425A-4991-B1AF-241259D0A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617" y="1873778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25">
            <a:extLst>
              <a:ext uri="{FF2B5EF4-FFF2-40B4-BE49-F238E27FC236}">
                <a16:creationId xmlns:a16="http://schemas.microsoft.com/office/drawing/2014/main" id="{83C9C05E-06C5-48F4-8632-89CE423DF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2489" y="1873778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33">
            <a:extLst>
              <a:ext uri="{FF2B5EF4-FFF2-40B4-BE49-F238E27FC236}">
                <a16:creationId xmlns:a16="http://schemas.microsoft.com/office/drawing/2014/main" id="{B8173AF2-BC0C-4A2B-9B95-DB24DD9A1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0543" y="1873778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33">
            <a:extLst>
              <a:ext uri="{FF2B5EF4-FFF2-40B4-BE49-F238E27FC236}">
                <a16:creationId xmlns:a16="http://schemas.microsoft.com/office/drawing/2014/main" id="{0B6CEC23-5F62-4DE3-8ED2-D4A7912A6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5050" y="1873778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33">
            <a:extLst>
              <a:ext uri="{FF2B5EF4-FFF2-40B4-BE49-F238E27FC236}">
                <a16:creationId xmlns:a16="http://schemas.microsoft.com/office/drawing/2014/main" id="{CB02EB7D-D41C-49BA-B229-09859BEDA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2247" y="1873778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33">
            <a:extLst>
              <a:ext uri="{FF2B5EF4-FFF2-40B4-BE49-F238E27FC236}">
                <a16:creationId xmlns:a16="http://schemas.microsoft.com/office/drawing/2014/main" id="{47481C74-05DC-4794-813A-D08BA82C4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1970" y="1873778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3">
            <a:extLst>
              <a:ext uri="{FF2B5EF4-FFF2-40B4-BE49-F238E27FC236}">
                <a16:creationId xmlns:a16="http://schemas.microsoft.com/office/drawing/2014/main" id="{029FBA52-41C4-486D-9462-B485E438C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4924" y="1873778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ight Triangle 57">
            <a:extLst>
              <a:ext uri="{FF2B5EF4-FFF2-40B4-BE49-F238E27FC236}">
                <a16:creationId xmlns:a16="http://schemas.microsoft.com/office/drawing/2014/main" id="{A2A01144-1560-457A-8DE2-B3A0215E92AD}"/>
              </a:ext>
            </a:extLst>
          </p:cNvPr>
          <p:cNvSpPr/>
          <p:nvPr/>
        </p:nvSpPr>
        <p:spPr>
          <a:xfrm flipH="1">
            <a:off x="3516014" y="1388635"/>
            <a:ext cx="1094936" cy="304800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Triangle 58">
            <a:extLst>
              <a:ext uri="{FF2B5EF4-FFF2-40B4-BE49-F238E27FC236}">
                <a16:creationId xmlns:a16="http://schemas.microsoft.com/office/drawing/2014/main" id="{A33D34C3-E7C6-445B-8F5F-53F26CF3EA58}"/>
              </a:ext>
            </a:extLst>
          </p:cNvPr>
          <p:cNvSpPr/>
          <p:nvPr/>
        </p:nvSpPr>
        <p:spPr>
          <a:xfrm flipH="1">
            <a:off x="5235817" y="1372219"/>
            <a:ext cx="1094936" cy="304800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1217103" y="315388"/>
            <a:ext cx="663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Activity assay on pDI1 and pDI2 treated with mitochondrial extracts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738538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67</Words>
  <Application>Microsoft Office PowerPoint</Application>
  <PresentationFormat>On-screen Show (4:3)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2021-05-23T16:03:29Z</dcterms:created>
  <dcterms:modified xsi:type="dcterms:W3CDTF">2021-05-23T16:45:24Z</dcterms:modified>
</cp:coreProperties>
</file>